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6.xml" ContentType="application/vnd.openxmlformats-officedocument.presentationml.slideLayout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9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napVertSplitter="1">
    <p:restoredLeft sz="15620"/>
    <p:restoredTop sz="94660"/>
  </p:normalViewPr>
  <p:slideViewPr>
    <p:cSldViewPr snapToGrid="0" snapToObjects="1">
      <p:cViewPr>
        <p:scale>
          <a:sx n="200" d="100"/>
          <a:sy n="200" d="100"/>
        </p:scale>
        <p:origin x="1976" y="6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AC74A8-4F46-D447-B3BC-4C97E0F3790E}" type="datetimeFigureOut">
              <a:rPr lang="en-US" smtClean="0"/>
              <a:pPr/>
              <a:t>8/7/09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08F96F-9F86-0D4A-B02A-FD768A0529B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RCimage.jpg"/>
          <p:cNvPicPr>
            <a:picLocks noChangeAspect="1"/>
          </p:cNvPicPr>
          <p:nvPr/>
        </p:nvPicPr>
        <p:blipFill>
          <a:blip r:embed="rId2"/>
          <a:srcRect t="39698"/>
          <a:stretch>
            <a:fillRect/>
          </a:stretch>
        </p:blipFill>
        <p:spPr>
          <a:xfrm>
            <a:off x="322898" y="821732"/>
            <a:ext cx="8375256" cy="5090475"/>
          </a:xfrm>
          <a:prstGeom prst="rect">
            <a:avLst/>
          </a:prstGeom>
        </p:spPr>
      </p:pic>
      <p:sp>
        <p:nvSpPr>
          <p:cNvPr id="7" name="Freeform 6"/>
          <p:cNvSpPr/>
          <p:nvPr/>
        </p:nvSpPr>
        <p:spPr>
          <a:xfrm>
            <a:off x="4484566" y="1428647"/>
            <a:ext cx="3244365" cy="2956505"/>
          </a:xfrm>
          <a:custGeom>
            <a:avLst/>
            <a:gdLst>
              <a:gd name="connsiteX0" fmla="*/ 3204679 w 3244365"/>
              <a:gd name="connsiteY0" fmla="*/ 1706439 h 2956505"/>
              <a:gd name="connsiteX1" fmla="*/ 3244365 w 3244365"/>
              <a:gd name="connsiteY1" fmla="*/ 2946583 h 2956505"/>
              <a:gd name="connsiteX2" fmla="*/ 1845419 w 3244365"/>
              <a:gd name="connsiteY2" fmla="*/ 2956505 h 2956505"/>
              <a:gd name="connsiteX3" fmla="*/ 1746202 w 3244365"/>
              <a:gd name="connsiteY3" fmla="*/ 2390999 h 2956505"/>
              <a:gd name="connsiteX4" fmla="*/ 1230279 w 3244365"/>
              <a:gd name="connsiteY4" fmla="*/ 2529895 h 2956505"/>
              <a:gd name="connsiteX5" fmla="*/ 1012004 w 3244365"/>
              <a:gd name="connsiteY5" fmla="*/ 2321550 h 2956505"/>
              <a:gd name="connsiteX6" fmla="*/ 833415 w 3244365"/>
              <a:gd name="connsiteY6" fmla="*/ 2430683 h 2956505"/>
              <a:gd name="connsiteX7" fmla="*/ 654826 w 3244365"/>
              <a:gd name="connsiteY7" fmla="*/ 2152891 h 2956505"/>
              <a:gd name="connsiteX8" fmla="*/ 1002082 w 3244365"/>
              <a:gd name="connsiteY8" fmla="*/ 1944546 h 2956505"/>
              <a:gd name="connsiteX9" fmla="*/ 902866 w 3244365"/>
              <a:gd name="connsiteY9" fmla="*/ 1765966 h 2956505"/>
              <a:gd name="connsiteX10" fmla="*/ 416707 w 3244365"/>
              <a:gd name="connsiteY10" fmla="*/ 1974310 h 2956505"/>
              <a:gd name="connsiteX11" fmla="*/ 367099 w 3244365"/>
              <a:gd name="connsiteY11" fmla="*/ 1855256 h 2956505"/>
              <a:gd name="connsiteX12" fmla="*/ 674669 w 3244365"/>
              <a:gd name="connsiteY12" fmla="*/ 1706439 h 2956505"/>
              <a:gd name="connsiteX13" fmla="*/ 605218 w 3244365"/>
              <a:gd name="connsiteY13" fmla="*/ 1527858 h 2956505"/>
              <a:gd name="connsiteX14" fmla="*/ 277805 w 3244365"/>
              <a:gd name="connsiteY14" fmla="*/ 1676675 h 2956505"/>
              <a:gd name="connsiteX15" fmla="*/ 208354 w 3244365"/>
              <a:gd name="connsiteY15" fmla="*/ 1547700 h 2956505"/>
              <a:gd name="connsiteX16" fmla="*/ 654826 w 3244365"/>
              <a:gd name="connsiteY16" fmla="*/ 1279829 h 2956505"/>
              <a:gd name="connsiteX17" fmla="*/ 555610 w 3244365"/>
              <a:gd name="connsiteY17" fmla="*/ 1131012 h 2956505"/>
              <a:gd name="connsiteX18" fmla="*/ 99216 w 3244365"/>
              <a:gd name="connsiteY18" fmla="*/ 1379041 h 2956505"/>
              <a:gd name="connsiteX19" fmla="*/ 0 w 3244365"/>
              <a:gd name="connsiteY19" fmla="*/ 1190539 h 2956505"/>
              <a:gd name="connsiteX20" fmla="*/ 486159 w 3244365"/>
              <a:gd name="connsiteY20" fmla="*/ 922667 h 2956505"/>
              <a:gd name="connsiteX21" fmla="*/ 39686 w 3244365"/>
              <a:gd name="connsiteY21" fmla="*/ 0 h 2956505"/>
              <a:gd name="connsiteX22" fmla="*/ 2887187 w 3244365"/>
              <a:gd name="connsiteY22" fmla="*/ 1537779 h 2956505"/>
              <a:gd name="connsiteX23" fmla="*/ 3075698 w 3244365"/>
              <a:gd name="connsiteY23" fmla="*/ 1627069 h 2956505"/>
              <a:gd name="connsiteX24" fmla="*/ 3204679 w 3244365"/>
              <a:gd name="connsiteY24" fmla="*/ 1706439 h 2956505"/>
              <a:gd name="connsiteX0" fmla="*/ 3204679 w 3244365"/>
              <a:gd name="connsiteY0" fmla="*/ 1706439 h 2956505"/>
              <a:gd name="connsiteX1" fmla="*/ 3244365 w 3244365"/>
              <a:gd name="connsiteY1" fmla="*/ 2946583 h 2956505"/>
              <a:gd name="connsiteX2" fmla="*/ 1845419 w 3244365"/>
              <a:gd name="connsiteY2" fmla="*/ 2956505 h 2956505"/>
              <a:gd name="connsiteX3" fmla="*/ 1746202 w 3244365"/>
              <a:gd name="connsiteY3" fmla="*/ 2390999 h 2956505"/>
              <a:gd name="connsiteX4" fmla="*/ 1498887 w 3244365"/>
              <a:gd name="connsiteY4" fmla="*/ 2711413 h 2956505"/>
              <a:gd name="connsiteX5" fmla="*/ 1230279 w 3244365"/>
              <a:gd name="connsiteY5" fmla="*/ 2529895 h 2956505"/>
              <a:gd name="connsiteX6" fmla="*/ 1012004 w 3244365"/>
              <a:gd name="connsiteY6" fmla="*/ 2321550 h 2956505"/>
              <a:gd name="connsiteX7" fmla="*/ 833415 w 3244365"/>
              <a:gd name="connsiteY7" fmla="*/ 2430683 h 2956505"/>
              <a:gd name="connsiteX8" fmla="*/ 654826 w 3244365"/>
              <a:gd name="connsiteY8" fmla="*/ 2152891 h 2956505"/>
              <a:gd name="connsiteX9" fmla="*/ 1002082 w 3244365"/>
              <a:gd name="connsiteY9" fmla="*/ 1944546 h 2956505"/>
              <a:gd name="connsiteX10" fmla="*/ 902866 w 3244365"/>
              <a:gd name="connsiteY10" fmla="*/ 1765966 h 2956505"/>
              <a:gd name="connsiteX11" fmla="*/ 416707 w 3244365"/>
              <a:gd name="connsiteY11" fmla="*/ 1974310 h 2956505"/>
              <a:gd name="connsiteX12" fmla="*/ 367099 w 3244365"/>
              <a:gd name="connsiteY12" fmla="*/ 1855256 h 2956505"/>
              <a:gd name="connsiteX13" fmla="*/ 674669 w 3244365"/>
              <a:gd name="connsiteY13" fmla="*/ 1706439 h 2956505"/>
              <a:gd name="connsiteX14" fmla="*/ 605218 w 3244365"/>
              <a:gd name="connsiteY14" fmla="*/ 1527858 h 2956505"/>
              <a:gd name="connsiteX15" fmla="*/ 277805 w 3244365"/>
              <a:gd name="connsiteY15" fmla="*/ 1676675 h 2956505"/>
              <a:gd name="connsiteX16" fmla="*/ 208354 w 3244365"/>
              <a:gd name="connsiteY16" fmla="*/ 1547700 h 2956505"/>
              <a:gd name="connsiteX17" fmla="*/ 654826 w 3244365"/>
              <a:gd name="connsiteY17" fmla="*/ 1279829 h 2956505"/>
              <a:gd name="connsiteX18" fmla="*/ 555610 w 3244365"/>
              <a:gd name="connsiteY18" fmla="*/ 1131012 h 2956505"/>
              <a:gd name="connsiteX19" fmla="*/ 99216 w 3244365"/>
              <a:gd name="connsiteY19" fmla="*/ 1379041 h 2956505"/>
              <a:gd name="connsiteX20" fmla="*/ 0 w 3244365"/>
              <a:gd name="connsiteY20" fmla="*/ 1190539 h 2956505"/>
              <a:gd name="connsiteX21" fmla="*/ 486159 w 3244365"/>
              <a:gd name="connsiteY21" fmla="*/ 922667 h 2956505"/>
              <a:gd name="connsiteX22" fmla="*/ 39686 w 3244365"/>
              <a:gd name="connsiteY22" fmla="*/ 0 h 2956505"/>
              <a:gd name="connsiteX23" fmla="*/ 2887187 w 3244365"/>
              <a:gd name="connsiteY23" fmla="*/ 1537779 h 2956505"/>
              <a:gd name="connsiteX24" fmla="*/ 3075698 w 3244365"/>
              <a:gd name="connsiteY24" fmla="*/ 1627069 h 2956505"/>
              <a:gd name="connsiteX25" fmla="*/ 3204679 w 3244365"/>
              <a:gd name="connsiteY25" fmla="*/ 1706439 h 2956505"/>
              <a:gd name="connsiteX0" fmla="*/ 3204679 w 3244365"/>
              <a:gd name="connsiteY0" fmla="*/ 1706439 h 2956505"/>
              <a:gd name="connsiteX1" fmla="*/ 3244365 w 3244365"/>
              <a:gd name="connsiteY1" fmla="*/ 2946583 h 2956505"/>
              <a:gd name="connsiteX2" fmla="*/ 1845419 w 3244365"/>
              <a:gd name="connsiteY2" fmla="*/ 2956505 h 2956505"/>
              <a:gd name="connsiteX3" fmla="*/ 1746202 w 3244365"/>
              <a:gd name="connsiteY3" fmla="*/ 2390999 h 2956505"/>
              <a:gd name="connsiteX4" fmla="*/ 1498887 w 3244365"/>
              <a:gd name="connsiteY4" fmla="*/ 2711413 h 2956505"/>
              <a:gd name="connsiteX5" fmla="*/ 1230279 w 3244365"/>
              <a:gd name="connsiteY5" fmla="*/ 2529895 h 2956505"/>
              <a:gd name="connsiteX6" fmla="*/ 1012004 w 3244365"/>
              <a:gd name="connsiteY6" fmla="*/ 2321550 h 2956505"/>
              <a:gd name="connsiteX7" fmla="*/ 833415 w 3244365"/>
              <a:gd name="connsiteY7" fmla="*/ 2430683 h 2956505"/>
              <a:gd name="connsiteX8" fmla="*/ 654826 w 3244365"/>
              <a:gd name="connsiteY8" fmla="*/ 2152891 h 2956505"/>
              <a:gd name="connsiteX9" fmla="*/ 1002082 w 3244365"/>
              <a:gd name="connsiteY9" fmla="*/ 1944546 h 2956505"/>
              <a:gd name="connsiteX10" fmla="*/ 902866 w 3244365"/>
              <a:gd name="connsiteY10" fmla="*/ 1765966 h 2956505"/>
              <a:gd name="connsiteX11" fmla="*/ 416707 w 3244365"/>
              <a:gd name="connsiteY11" fmla="*/ 1974310 h 2956505"/>
              <a:gd name="connsiteX12" fmla="*/ 367099 w 3244365"/>
              <a:gd name="connsiteY12" fmla="*/ 1855256 h 2956505"/>
              <a:gd name="connsiteX13" fmla="*/ 674669 w 3244365"/>
              <a:gd name="connsiteY13" fmla="*/ 1706439 h 2956505"/>
              <a:gd name="connsiteX14" fmla="*/ 605218 w 3244365"/>
              <a:gd name="connsiteY14" fmla="*/ 1527858 h 2956505"/>
              <a:gd name="connsiteX15" fmla="*/ 277805 w 3244365"/>
              <a:gd name="connsiteY15" fmla="*/ 1676675 h 2956505"/>
              <a:gd name="connsiteX16" fmla="*/ 208354 w 3244365"/>
              <a:gd name="connsiteY16" fmla="*/ 1547700 h 2956505"/>
              <a:gd name="connsiteX17" fmla="*/ 654826 w 3244365"/>
              <a:gd name="connsiteY17" fmla="*/ 1279829 h 2956505"/>
              <a:gd name="connsiteX18" fmla="*/ 555610 w 3244365"/>
              <a:gd name="connsiteY18" fmla="*/ 1131012 h 2956505"/>
              <a:gd name="connsiteX19" fmla="*/ 99216 w 3244365"/>
              <a:gd name="connsiteY19" fmla="*/ 1379041 h 2956505"/>
              <a:gd name="connsiteX20" fmla="*/ 0 w 3244365"/>
              <a:gd name="connsiteY20" fmla="*/ 1190539 h 2956505"/>
              <a:gd name="connsiteX21" fmla="*/ 486159 w 3244365"/>
              <a:gd name="connsiteY21" fmla="*/ 922667 h 2956505"/>
              <a:gd name="connsiteX22" fmla="*/ 39686 w 3244365"/>
              <a:gd name="connsiteY22" fmla="*/ 0 h 2956505"/>
              <a:gd name="connsiteX23" fmla="*/ 2887187 w 3244365"/>
              <a:gd name="connsiteY23" fmla="*/ 1537779 h 2956505"/>
              <a:gd name="connsiteX24" fmla="*/ 3075698 w 3244365"/>
              <a:gd name="connsiteY24" fmla="*/ 1627069 h 2956505"/>
              <a:gd name="connsiteX25" fmla="*/ 3204679 w 3244365"/>
              <a:gd name="connsiteY25" fmla="*/ 1706439 h 2956505"/>
              <a:gd name="connsiteX0" fmla="*/ 3204679 w 3244365"/>
              <a:gd name="connsiteY0" fmla="*/ 1706439 h 2956505"/>
              <a:gd name="connsiteX1" fmla="*/ 3244365 w 3244365"/>
              <a:gd name="connsiteY1" fmla="*/ 2946583 h 2956505"/>
              <a:gd name="connsiteX2" fmla="*/ 1845419 w 3244365"/>
              <a:gd name="connsiteY2" fmla="*/ 2956505 h 2956505"/>
              <a:gd name="connsiteX3" fmla="*/ 1746202 w 3244365"/>
              <a:gd name="connsiteY3" fmla="*/ 2663909 h 2956505"/>
              <a:gd name="connsiteX4" fmla="*/ 1498887 w 3244365"/>
              <a:gd name="connsiteY4" fmla="*/ 2711413 h 2956505"/>
              <a:gd name="connsiteX5" fmla="*/ 1230279 w 3244365"/>
              <a:gd name="connsiteY5" fmla="*/ 2529895 h 2956505"/>
              <a:gd name="connsiteX6" fmla="*/ 1012004 w 3244365"/>
              <a:gd name="connsiteY6" fmla="*/ 2321550 h 2956505"/>
              <a:gd name="connsiteX7" fmla="*/ 833415 w 3244365"/>
              <a:gd name="connsiteY7" fmla="*/ 2430683 h 2956505"/>
              <a:gd name="connsiteX8" fmla="*/ 654826 w 3244365"/>
              <a:gd name="connsiteY8" fmla="*/ 2152891 h 2956505"/>
              <a:gd name="connsiteX9" fmla="*/ 1002082 w 3244365"/>
              <a:gd name="connsiteY9" fmla="*/ 1944546 h 2956505"/>
              <a:gd name="connsiteX10" fmla="*/ 902866 w 3244365"/>
              <a:gd name="connsiteY10" fmla="*/ 1765966 h 2956505"/>
              <a:gd name="connsiteX11" fmla="*/ 416707 w 3244365"/>
              <a:gd name="connsiteY11" fmla="*/ 1974310 h 2956505"/>
              <a:gd name="connsiteX12" fmla="*/ 367099 w 3244365"/>
              <a:gd name="connsiteY12" fmla="*/ 1855256 h 2956505"/>
              <a:gd name="connsiteX13" fmla="*/ 674669 w 3244365"/>
              <a:gd name="connsiteY13" fmla="*/ 1706439 h 2956505"/>
              <a:gd name="connsiteX14" fmla="*/ 605218 w 3244365"/>
              <a:gd name="connsiteY14" fmla="*/ 1527858 h 2956505"/>
              <a:gd name="connsiteX15" fmla="*/ 277805 w 3244365"/>
              <a:gd name="connsiteY15" fmla="*/ 1676675 h 2956505"/>
              <a:gd name="connsiteX16" fmla="*/ 208354 w 3244365"/>
              <a:gd name="connsiteY16" fmla="*/ 1547700 h 2956505"/>
              <a:gd name="connsiteX17" fmla="*/ 654826 w 3244365"/>
              <a:gd name="connsiteY17" fmla="*/ 1279829 h 2956505"/>
              <a:gd name="connsiteX18" fmla="*/ 555610 w 3244365"/>
              <a:gd name="connsiteY18" fmla="*/ 1131012 h 2956505"/>
              <a:gd name="connsiteX19" fmla="*/ 99216 w 3244365"/>
              <a:gd name="connsiteY19" fmla="*/ 1379041 h 2956505"/>
              <a:gd name="connsiteX20" fmla="*/ 0 w 3244365"/>
              <a:gd name="connsiteY20" fmla="*/ 1190539 h 2956505"/>
              <a:gd name="connsiteX21" fmla="*/ 486159 w 3244365"/>
              <a:gd name="connsiteY21" fmla="*/ 922667 h 2956505"/>
              <a:gd name="connsiteX22" fmla="*/ 39686 w 3244365"/>
              <a:gd name="connsiteY22" fmla="*/ 0 h 2956505"/>
              <a:gd name="connsiteX23" fmla="*/ 2887187 w 3244365"/>
              <a:gd name="connsiteY23" fmla="*/ 1537779 h 2956505"/>
              <a:gd name="connsiteX24" fmla="*/ 3075698 w 3244365"/>
              <a:gd name="connsiteY24" fmla="*/ 1627069 h 2956505"/>
              <a:gd name="connsiteX25" fmla="*/ 3204679 w 3244365"/>
              <a:gd name="connsiteY25" fmla="*/ 1706439 h 2956505"/>
              <a:gd name="connsiteX0" fmla="*/ 3204679 w 3244365"/>
              <a:gd name="connsiteY0" fmla="*/ 1706439 h 2956505"/>
              <a:gd name="connsiteX1" fmla="*/ 3244365 w 3244365"/>
              <a:gd name="connsiteY1" fmla="*/ 2946583 h 2956505"/>
              <a:gd name="connsiteX2" fmla="*/ 1845419 w 3244365"/>
              <a:gd name="connsiteY2" fmla="*/ 2956505 h 2956505"/>
              <a:gd name="connsiteX3" fmla="*/ 1746202 w 3244365"/>
              <a:gd name="connsiteY3" fmla="*/ 2663909 h 2956505"/>
              <a:gd name="connsiteX4" fmla="*/ 1498887 w 3244365"/>
              <a:gd name="connsiteY4" fmla="*/ 2711413 h 2956505"/>
              <a:gd name="connsiteX5" fmla="*/ 1230279 w 3244365"/>
              <a:gd name="connsiteY5" fmla="*/ 2529895 h 2956505"/>
              <a:gd name="connsiteX6" fmla="*/ 1012004 w 3244365"/>
              <a:gd name="connsiteY6" fmla="*/ 2321550 h 2956505"/>
              <a:gd name="connsiteX7" fmla="*/ 833415 w 3244365"/>
              <a:gd name="connsiteY7" fmla="*/ 2430683 h 2956505"/>
              <a:gd name="connsiteX8" fmla="*/ 654826 w 3244365"/>
              <a:gd name="connsiteY8" fmla="*/ 2152891 h 2956505"/>
              <a:gd name="connsiteX9" fmla="*/ 1002082 w 3244365"/>
              <a:gd name="connsiteY9" fmla="*/ 1944546 h 2956505"/>
              <a:gd name="connsiteX10" fmla="*/ 902866 w 3244365"/>
              <a:gd name="connsiteY10" fmla="*/ 1765966 h 2956505"/>
              <a:gd name="connsiteX11" fmla="*/ 416707 w 3244365"/>
              <a:gd name="connsiteY11" fmla="*/ 1974310 h 2956505"/>
              <a:gd name="connsiteX12" fmla="*/ 367099 w 3244365"/>
              <a:gd name="connsiteY12" fmla="*/ 1855256 h 2956505"/>
              <a:gd name="connsiteX13" fmla="*/ 674669 w 3244365"/>
              <a:gd name="connsiteY13" fmla="*/ 1706439 h 2956505"/>
              <a:gd name="connsiteX14" fmla="*/ 605218 w 3244365"/>
              <a:gd name="connsiteY14" fmla="*/ 1527858 h 2956505"/>
              <a:gd name="connsiteX15" fmla="*/ 277805 w 3244365"/>
              <a:gd name="connsiteY15" fmla="*/ 1676675 h 2956505"/>
              <a:gd name="connsiteX16" fmla="*/ 208354 w 3244365"/>
              <a:gd name="connsiteY16" fmla="*/ 1547700 h 2956505"/>
              <a:gd name="connsiteX17" fmla="*/ 654826 w 3244365"/>
              <a:gd name="connsiteY17" fmla="*/ 1279829 h 2956505"/>
              <a:gd name="connsiteX18" fmla="*/ 555610 w 3244365"/>
              <a:gd name="connsiteY18" fmla="*/ 1131012 h 2956505"/>
              <a:gd name="connsiteX19" fmla="*/ 99216 w 3244365"/>
              <a:gd name="connsiteY19" fmla="*/ 1379041 h 2956505"/>
              <a:gd name="connsiteX20" fmla="*/ 0 w 3244365"/>
              <a:gd name="connsiteY20" fmla="*/ 1190539 h 2956505"/>
              <a:gd name="connsiteX21" fmla="*/ 486159 w 3244365"/>
              <a:gd name="connsiteY21" fmla="*/ 922667 h 2956505"/>
              <a:gd name="connsiteX22" fmla="*/ 39686 w 3244365"/>
              <a:gd name="connsiteY22" fmla="*/ 0 h 2956505"/>
              <a:gd name="connsiteX23" fmla="*/ 2887187 w 3244365"/>
              <a:gd name="connsiteY23" fmla="*/ 1537779 h 2956505"/>
              <a:gd name="connsiteX24" fmla="*/ 3075698 w 3244365"/>
              <a:gd name="connsiteY24" fmla="*/ 1627069 h 2956505"/>
              <a:gd name="connsiteX25" fmla="*/ 3204679 w 3244365"/>
              <a:gd name="connsiteY25" fmla="*/ 1706439 h 2956505"/>
              <a:gd name="connsiteX0" fmla="*/ 3204679 w 3244365"/>
              <a:gd name="connsiteY0" fmla="*/ 1706439 h 2956505"/>
              <a:gd name="connsiteX1" fmla="*/ 3244365 w 3244365"/>
              <a:gd name="connsiteY1" fmla="*/ 2946583 h 2956505"/>
              <a:gd name="connsiteX2" fmla="*/ 1845419 w 3244365"/>
              <a:gd name="connsiteY2" fmla="*/ 2956505 h 2956505"/>
              <a:gd name="connsiteX3" fmla="*/ 1746202 w 3244365"/>
              <a:gd name="connsiteY3" fmla="*/ 2663909 h 2956505"/>
              <a:gd name="connsiteX4" fmla="*/ 1498887 w 3244365"/>
              <a:gd name="connsiteY4" fmla="*/ 2711413 h 2956505"/>
              <a:gd name="connsiteX5" fmla="*/ 1351084 w 3244365"/>
              <a:gd name="connsiteY5" fmla="*/ 2603603 h 2956505"/>
              <a:gd name="connsiteX6" fmla="*/ 1230279 w 3244365"/>
              <a:gd name="connsiteY6" fmla="*/ 2529895 h 2956505"/>
              <a:gd name="connsiteX7" fmla="*/ 1012004 w 3244365"/>
              <a:gd name="connsiteY7" fmla="*/ 2321550 h 2956505"/>
              <a:gd name="connsiteX8" fmla="*/ 833415 w 3244365"/>
              <a:gd name="connsiteY8" fmla="*/ 2430683 h 2956505"/>
              <a:gd name="connsiteX9" fmla="*/ 654826 w 3244365"/>
              <a:gd name="connsiteY9" fmla="*/ 2152891 h 2956505"/>
              <a:gd name="connsiteX10" fmla="*/ 1002082 w 3244365"/>
              <a:gd name="connsiteY10" fmla="*/ 1944546 h 2956505"/>
              <a:gd name="connsiteX11" fmla="*/ 902866 w 3244365"/>
              <a:gd name="connsiteY11" fmla="*/ 1765966 h 2956505"/>
              <a:gd name="connsiteX12" fmla="*/ 416707 w 3244365"/>
              <a:gd name="connsiteY12" fmla="*/ 1974310 h 2956505"/>
              <a:gd name="connsiteX13" fmla="*/ 367099 w 3244365"/>
              <a:gd name="connsiteY13" fmla="*/ 1855256 h 2956505"/>
              <a:gd name="connsiteX14" fmla="*/ 674669 w 3244365"/>
              <a:gd name="connsiteY14" fmla="*/ 1706439 h 2956505"/>
              <a:gd name="connsiteX15" fmla="*/ 605218 w 3244365"/>
              <a:gd name="connsiteY15" fmla="*/ 1527858 h 2956505"/>
              <a:gd name="connsiteX16" fmla="*/ 277805 w 3244365"/>
              <a:gd name="connsiteY16" fmla="*/ 1676675 h 2956505"/>
              <a:gd name="connsiteX17" fmla="*/ 208354 w 3244365"/>
              <a:gd name="connsiteY17" fmla="*/ 1547700 h 2956505"/>
              <a:gd name="connsiteX18" fmla="*/ 654826 w 3244365"/>
              <a:gd name="connsiteY18" fmla="*/ 1279829 h 2956505"/>
              <a:gd name="connsiteX19" fmla="*/ 555610 w 3244365"/>
              <a:gd name="connsiteY19" fmla="*/ 1131012 h 2956505"/>
              <a:gd name="connsiteX20" fmla="*/ 99216 w 3244365"/>
              <a:gd name="connsiteY20" fmla="*/ 1379041 h 2956505"/>
              <a:gd name="connsiteX21" fmla="*/ 0 w 3244365"/>
              <a:gd name="connsiteY21" fmla="*/ 1190539 h 2956505"/>
              <a:gd name="connsiteX22" fmla="*/ 486159 w 3244365"/>
              <a:gd name="connsiteY22" fmla="*/ 922667 h 2956505"/>
              <a:gd name="connsiteX23" fmla="*/ 39686 w 3244365"/>
              <a:gd name="connsiteY23" fmla="*/ 0 h 2956505"/>
              <a:gd name="connsiteX24" fmla="*/ 2887187 w 3244365"/>
              <a:gd name="connsiteY24" fmla="*/ 1537779 h 2956505"/>
              <a:gd name="connsiteX25" fmla="*/ 3075698 w 3244365"/>
              <a:gd name="connsiteY25" fmla="*/ 1627069 h 2956505"/>
              <a:gd name="connsiteX26" fmla="*/ 3204679 w 3244365"/>
              <a:gd name="connsiteY26" fmla="*/ 1706439 h 2956505"/>
              <a:gd name="connsiteX0" fmla="*/ 3204679 w 3244365"/>
              <a:gd name="connsiteY0" fmla="*/ 1706439 h 2956505"/>
              <a:gd name="connsiteX1" fmla="*/ 3244365 w 3244365"/>
              <a:gd name="connsiteY1" fmla="*/ 2946583 h 2956505"/>
              <a:gd name="connsiteX2" fmla="*/ 1845419 w 3244365"/>
              <a:gd name="connsiteY2" fmla="*/ 2956505 h 2956505"/>
              <a:gd name="connsiteX3" fmla="*/ 1746202 w 3244365"/>
              <a:gd name="connsiteY3" fmla="*/ 2663909 h 2956505"/>
              <a:gd name="connsiteX4" fmla="*/ 1498887 w 3244365"/>
              <a:gd name="connsiteY4" fmla="*/ 2711413 h 2956505"/>
              <a:gd name="connsiteX5" fmla="*/ 1433634 w 3244365"/>
              <a:gd name="connsiteY5" fmla="*/ 2489303 h 2956505"/>
              <a:gd name="connsiteX6" fmla="*/ 1230279 w 3244365"/>
              <a:gd name="connsiteY6" fmla="*/ 2529895 h 2956505"/>
              <a:gd name="connsiteX7" fmla="*/ 1012004 w 3244365"/>
              <a:gd name="connsiteY7" fmla="*/ 2321550 h 2956505"/>
              <a:gd name="connsiteX8" fmla="*/ 833415 w 3244365"/>
              <a:gd name="connsiteY8" fmla="*/ 2430683 h 2956505"/>
              <a:gd name="connsiteX9" fmla="*/ 654826 w 3244365"/>
              <a:gd name="connsiteY9" fmla="*/ 2152891 h 2956505"/>
              <a:gd name="connsiteX10" fmla="*/ 1002082 w 3244365"/>
              <a:gd name="connsiteY10" fmla="*/ 1944546 h 2956505"/>
              <a:gd name="connsiteX11" fmla="*/ 902866 w 3244365"/>
              <a:gd name="connsiteY11" fmla="*/ 1765966 h 2956505"/>
              <a:gd name="connsiteX12" fmla="*/ 416707 w 3244365"/>
              <a:gd name="connsiteY12" fmla="*/ 1974310 h 2956505"/>
              <a:gd name="connsiteX13" fmla="*/ 367099 w 3244365"/>
              <a:gd name="connsiteY13" fmla="*/ 1855256 h 2956505"/>
              <a:gd name="connsiteX14" fmla="*/ 674669 w 3244365"/>
              <a:gd name="connsiteY14" fmla="*/ 1706439 h 2956505"/>
              <a:gd name="connsiteX15" fmla="*/ 605218 w 3244365"/>
              <a:gd name="connsiteY15" fmla="*/ 1527858 h 2956505"/>
              <a:gd name="connsiteX16" fmla="*/ 277805 w 3244365"/>
              <a:gd name="connsiteY16" fmla="*/ 1676675 h 2956505"/>
              <a:gd name="connsiteX17" fmla="*/ 208354 w 3244365"/>
              <a:gd name="connsiteY17" fmla="*/ 1547700 h 2956505"/>
              <a:gd name="connsiteX18" fmla="*/ 654826 w 3244365"/>
              <a:gd name="connsiteY18" fmla="*/ 1279829 h 2956505"/>
              <a:gd name="connsiteX19" fmla="*/ 555610 w 3244365"/>
              <a:gd name="connsiteY19" fmla="*/ 1131012 h 2956505"/>
              <a:gd name="connsiteX20" fmla="*/ 99216 w 3244365"/>
              <a:gd name="connsiteY20" fmla="*/ 1379041 h 2956505"/>
              <a:gd name="connsiteX21" fmla="*/ 0 w 3244365"/>
              <a:gd name="connsiteY21" fmla="*/ 1190539 h 2956505"/>
              <a:gd name="connsiteX22" fmla="*/ 486159 w 3244365"/>
              <a:gd name="connsiteY22" fmla="*/ 922667 h 2956505"/>
              <a:gd name="connsiteX23" fmla="*/ 39686 w 3244365"/>
              <a:gd name="connsiteY23" fmla="*/ 0 h 2956505"/>
              <a:gd name="connsiteX24" fmla="*/ 2887187 w 3244365"/>
              <a:gd name="connsiteY24" fmla="*/ 1537779 h 2956505"/>
              <a:gd name="connsiteX25" fmla="*/ 3075698 w 3244365"/>
              <a:gd name="connsiteY25" fmla="*/ 1627069 h 2956505"/>
              <a:gd name="connsiteX26" fmla="*/ 3204679 w 3244365"/>
              <a:gd name="connsiteY26" fmla="*/ 1706439 h 2956505"/>
              <a:gd name="connsiteX0" fmla="*/ 3204679 w 3244365"/>
              <a:gd name="connsiteY0" fmla="*/ 1706439 h 2956505"/>
              <a:gd name="connsiteX1" fmla="*/ 3244365 w 3244365"/>
              <a:gd name="connsiteY1" fmla="*/ 2946583 h 2956505"/>
              <a:gd name="connsiteX2" fmla="*/ 1845419 w 3244365"/>
              <a:gd name="connsiteY2" fmla="*/ 2956505 h 2956505"/>
              <a:gd name="connsiteX3" fmla="*/ 1746202 w 3244365"/>
              <a:gd name="connsiteY3" fmla="*/ 2663909 h 2956505"/>
              <a:gd name="connsiteX4" fmla="*/ 1498887 w 3244365"/>
              <a:gd name="connsiteY4" fmla="*/ 2711413 h 2956505"/>
              <a:gd name="connsiteX5" fmla="*/ 1497134 w 3244365"/>
              <a:gd name="connsiteY5" fmla="*/ 2698853 h 2956505"/>
              <a:gd name="connsiteX6" fmla="*/ 1433634 w 3244365"/>
              <a:gd name="connsiteY6" fmla="*/ 2489303 h 2956505"/>
              <a:gd name="connsiteX7" fmla="*/ 1230279 w 3244365"/>
              <a:gd name="connsiteY7" fmla="*/ 2529895 h 2956505"/>
              <a:gd name="connsiteX8" fmla="*/ 1012004 w 3244365"/>
              <a:gd name="connsiteY8" fmla="*/ 2321550 h 2956505"/>
              <a:gd name="connsiteX9" fmla="*/ 833415 w 3244365"/>
              <a:gd name="connsiteY9" fmla="*/ 2430683 h 2956505"/>
              <a:gd name="connsiteX10" fmla="*/ 654826 w 3244365"/>
              <a:gd name="connsiteY10" fmla="*/ 2152891 h 2956505"/>
              <a:gd name="connsiteX11" fmla="*/ 1002082 w 3244365"/>
              <a:gd name="connsiteY11" fmla="*/ 1944546 h 2956505"/>
              <a:gd name="connsiteX12" fmla="*/ 902866 w 3244365"/>
              <a:gd name="connsiteY12" fmla="*/ 1765966 h 2956505"/>
              <a:gd name="connsiteX13" fmla="*/ 416707 w 3244365"/>
              <a:gd name="connsiteY13" fmla="*/ 1974310 h 2956505"/>
              <a:gd name="connsiteX14" fmla="*/ 367099 w 3244365"/>
              <a:gd name="connsiteY14" fmla="*/ 1855256 h 2956505"/>
              <a:gd name="connsiteX15" fmla="*/ 674669 w 3244365"/>
              <a:gd name="connsiteY15" fmla="*/ 1706439 h 2956505"/>
              <a:gd name="connsiteX16" fmla="*/ 605218 w 3244365"/>
              <a:gd name="connsiteY16" fmla="*/ 1527858 h 2956505"/>
              <a:gd name="connsiteX17" fmla="*/ 277805 w 3244365"/>
              <a:gd name="connsiteY17" fmla="*/ 1676675 h 2956505"/>
              <a:gd name="connsiteX18" fmla="*/ 208354 w 3244365"/>
              <a:gd name="connsiteY18" fmla="*/ 1547700 h 2956505"/>
              <a:gd name="connsiteX19" fmla="*/ 654826 w 3244365"/>
              <a:gd name="connsiteY19" fmla="*/ 1279829 h 2956505"/>
              <a:gd name="connsiteX20" fmla="*/ 555610 w 3244365"/>
              <a:gd name="connsiteY20" fmla="*/ 1131012 h 2956505"/>
              <a:gd name="connsiteX21" fmla="*/ 99216 w 3244365"/>
              <a:gd name="connsiteY21" fmla="*/ 1379041 h 2956505"/>
              <a:gd name="connsiteX22" fmla="*/ 0 w 3244365"/>
              <a:gd name="connsiteY22" fmla="*/ 1190539 h 2956505"/>
              <a:gd name="connsiteX23" fmla="*/ 486159 w 3244365"/>
              <a:gd name="connsiteY23" fmla="*/ 922667 h 2956505"/>
              <a:gd name="connsiteX24" fmla="*/ 39686 w 3244365"/>
              <a:gd name="connsiteY24" fmla="*/ 0 h 2956505"/>
              <a:gd name="connsiteX25" fmla="*/ 2887187 w 3244365"/>
              <a:gd name="connsiteY25" fmla="*/ 1537779 h 2956505"/>
              <a:gd name="connsiteX26" fmla="*/ 3075698 w 3244365"/>
              <a:gd name="connsiteY26" fmla="*/ 1627069 h 2956505"/>
              <a:gd name="connsiteX27" fmla="*/ 3204679 w 3244365"/>
              <a:gd name="connsiteY27" fmla="*/ 1706439 h 29565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3244365" h="2956505">
                <a:moveTo>
                  <a:pt x="3204679" y="1706439"/>
                </a:moveTo>
                <a:lnTo>
                  <a:pt x="3244365" y="2946583"/>
                </a:lnTo>
                <a:lnTo>
                  <a:pt x="1845419" y="2956505"/>
                </a:lnTo>
                <a:lnTo>
                  <a:pt x="1746202" y="2663909"/>
                </a:lnTo>
                <a:lnTo>
                  <a:pt x="1498887" y="2711413"/>
                </a:lnTo>
                <a:cubicBezTo>
                  <a:pt x="1457376" y="2717237"/>
                  <a:pt x="1508009" y="2735871"/>
                  <a:pt x="1497134" y="2698853"/>
                </a:cubicBezTo>
                <a:cubicBezTo>
                  <a:pt x="1486259" y="2661835"/>
                  <a:pt x="1478110" y="2517463"/>
                  <a:pt x="1433634" y="2489303"/>
                </a:cubicBezTo>
                <a:cubicBezTo>
                  <a:pt x="1389158" y="2461143"/>
                  <a:pt x="1286792" y="2576904"/>
                  <a:pt x="1230279" y="2529895"/>
                </a:cubicBezTo>
                <a:lnTo>
                  <a:pt x="1012004" y="2321550"/>
                </a:lnTo>
                <a:lnTo>
                  <a:pt x="833415" y="2430683"/>
                </a:lnTo>
                <a:lnTo>
                  <a:pt x="654826" y="2152891"/>
                </a:lnTo>
                <a:lnTo>
                  <a:pt x="1002082" y="1944546"/>
                </a:lnTo>
                <a:lnTo>
                  <a:pt x="902866" y="1765966"/>
                </a:lnTo>
                <a:lnTo>
                  <a:pt x="416707" y="1974310"/>
                </a:lnTo>
                <a:lnTo>
                  <a:pt x="367099" y="1855256"/>
                </a:lnTo>
                <a:lnTo>
                  <a:pt x="674669" y="1706439"/>
                </a:lnTo>
                <a:lnTo>
                  <a:pt x="605218" y="1527858"/>
                </a:lnTo>
                <a:lnTo>
                  <a:pt x="277805" y="1676675"/>
                </a:lnTo>
                <a:lnTo>
                  <a:pt x="208354" y="1547700"/>
                </a:lnTo>
                <a:lnTo>
                  <a:pt x="654826" y="1279829"/>
                </a:lnTo>
                <a:lnTo>
                  <a:pt x="555610" y="1131012"/>
                </a:lnTo>
                <a:lnTo>
                  <a:pt x="99216" y="1379041"/>
                </a:lnTo>
                <a:lnTo>
                  <a:pt x="0" y="1190539"/>
                </a:lnTo>
                <a:lnTo>
                  <a:pt x="486159" y="922667"/>
                </a:lnTo>
                <a:lnTo>
                  <a:pt x="39686" y="0"/>
                </a:lnTo>
                <a:lnTo>
                  <a:pt x="2887187" y="1537779"/>
                </a:lnTo>
                <a:lnTo>
                  <a:pt x="3075698" y="1627069"/>
                </a:lnTo>
                <a:lnTo>
                  <a:pt x="3204679" y="1706439"/>
                </a:lnTo>
                <a:close/>
              </a:path>
            </a:pathLst>
          </a:custGeom>
          <a:noFill/>
          <a:ln w="38100" cap="flat" cmpd="sng" algn="ctr">
            <a:solidFill>
              <a:srgbClr val="FFFF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5-Point Star 7"/>
          <p:cNvSpPr/>
          <p:nvPr/>
        </p:nvSpPr>
        <p:spPr>
          <a:xfrm>
            <a:off x="7405271" y="3225515"/>
            <a:ext cx="189329" cy="189329"/>
          </a:xfrm>
          <a:prstGeom prst="star5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5-Point Star 8"/>
          <p:cNvSpPr/>
          <p:nvPr/>
        </p:nvSpPr>
        <p:spPr>
          <a:xfrm>
            <a:off x="5176421" y="2826921"/>
            <a:ext cx="189329" cy="189329"/>
          </a:xfrm>
          <a:prstGeom prst="star5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Freeform 13"/>
          <p:cNvSpPr/>
          <p:nvPr/>
        </p:nvSpPr>
        <p:spPr>
          <a:xfrm>
            <a:off x="6016625" y="2298700"/>
            <a:ext cx="365125" cy="2070100"/>
          </a:xfrm>
          <a:custGeom>
            <a:avLst/>
            <a:gdLst>
              <a:gd name="connsiteX0" fmla="*/ 365125 w 365125"/>
              <a:gd name="connsiteY0" fmla="*/ 2070100 h 2070100"/>
              <a:gd name="connsiteX1" fmla="*/ 161925 w 365125"/>
              <a:gd name="connsiteY1" fmla="*/ 1365250 h 2070100"/>
              <a:gd name="connsiteX2" fmla="*/ 79375 w 365125"/>
              <a:gd name="connsiteY2" fmla="*/ 1079500 h 2070100"/>
              <a:gd name="connsiteX3" fmla="*/ 155575 w 365125"/>
              <a:gd name="connsiteY3" fmla="*/ 831850 h 2070100"/>
              <a:gd name="connsiteX4" fmla="*/ 180975 w 365125"/>
              <a:gd name="connsiteY4" fmla="*/ 558800 h 2070100"/>
              <a:gd name="connsiteX5" fmla="*/ 149225 w 365125"/>
              <a:gd name="connsiteY5" fmla="*/ 374650 h 2070100"/>
              <a:gd name="connsiteX6" fmla="*/ 41275 w 365125"/>
              <a:gd name="connsiteY6" fmla="*/ 190500 h 2070100"/>
              <a:gd name="connsiteX7" fmla="*/ 3175 w 365125"/>
              <a:gd name="connsiteY7" fmla="*/ 127000 h 2070100"/>
              <a:gd name="connsiteX8" fmla="*/ 22225 w 365125"/>
              <a:gd name="connsiteY8" fmla="*/ 82550 h 2070100"/>
              <a:gd name="connsiteX9" fmla="*/ 66675 w 365125"/>
              <a:gd name="connsiteY9" fmla="*/ 0 h 20701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365125" h="2070100">
                <a:moveTo>
                  <a:pt x="365125" y="2070100"/>
                </a:moveTo>
                <a:lnTo>
                  <a:pt x="161925" y="1365250"/>
                </a:lnTo>
                <a:cubicBezTo>
                  <a:pt x="114300" y="1200150"/>
                  <a:pt x="80433" y="1168400"/>
                  <a:pt x="79375" y="1079500"/>
                </a:cubicBezTo>
                <a:cubicBezTo>
                  <a:pt x="78317" y="990600"/>
                  <a:pt x="138642" y="918633"/>
                  <a:pt x="155575" y="831850"/>
                </a:cubicBezTo>
                <a:cubicBezTo>
                  <a:pt x="172508" y="745067"/>
                  <a:pt x="182033" y="635000"/>
                  <a:pt x="180975" y="558800"/>
                </a:cubicBezTo>
                <a:cubicBezTo>
                  <a:pt x="179917" y="482600"/>
                  <a:pt x="172508" y="436033"/>
                  <a:pt x="149225" y="374650"/>
                </a:cubicBezTo>
                <a:cubicBezTo>
                  <a:pt x="125942" y="313267"/>
                  <a:pt x="65617" y="231775"/>
                  <a:pt x="41275" y="190500"/>
                </a:cubicBezTo>
                <a:cubicBezTo>
                  <a:pt x="16933" y="149225"/>
                  <a:pt x="6350" y="144992"/>
                  <a:pt x="3175" y="127000"/>
                </a:cubicBezTo>
                <a:cubicBezTo>
                  <a:pt x="0" y="109008"/>
                  <a:pt x="11642" y="103717"/>
                  <a:pt x="22225" y="82550"/>
                </a:cubicBezTo>
                <a:cubicBezTo>
                  <a:pt x="32808" y="61383"/>
                  <a:pt x="66675" y="0"/>
                  <a:pt x="66675" y="0"/>
                </a:cubicBezTo>
              </a:path>
            </a:pathLst>
          </a:custGeom>
          <a:ln w="38100" cap="flat" cmpd="sng" algn="ctr">
            <a:solidFill>
              <a:srgbClr val="3366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Freeform 14"/>
          <p:cNvSpPr/>
          <p:nvPr/>
        </p:nvSpPr>
        <p:spPr>
          <a:xfrm>
            <a:off x="6105525" y="3243792"/>
            <a:ext cx="789517" cy="370416"/>
          </a:xfrm>
          <a:custGeom>
            <a:avLst/>
            <a:gdLst>
              <a:gd name="connsiteX0" fmla="*/ 701675 w 789517"/>
              <a:gd name="connsiteY0" fmla="*/ 185208 h 370416"/>
              <a:gd name="connsiteX1" fmla="*/ 104775 w 789517"/>
              <a:gd name="connsiteY1" fmla="*/ 13758 h 370416"/>
              <a:gd name="connsiteX2" fmla="*/ 73025 w 789517"/>
              <a:gd name="connsiteY2" fmla="*/ 267758 h 370416"/>
              <a:gd name="connsiteX3" fmla="*/ 111125 w 789517"/>
              <a:gd name="connsiteY3" fmla="*/ 337608 h 370416"/>
              <a:gd name="connsiteX4" fmla="*/ 168275 w 789517"/>
              <a:gd name="connsiteY4" fmla="*/ 369358 h 370416"/>
              <a:gd name="connsiteX5" fmla="*/ 358775 w 789517"/>
              <a:gd name="connsiteY5" fmla="*/ 343958 h 370416"/>
              <a:gd name="connsiteX6" fmla="*/ 631825 w 789517"/>
              <a:gd name="connsiteY6" fmla="*/ 223308 h 370416"/>
              <a:gd name="connsiteX7" fmla="*/ 701675 w 789517"/>
              <a:gd name="connsiteY7" fmla="*/ 185208 h 3704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789517" h="370416">
                <a:moveTo>
                  <a:pt x="701675" y="185208"/>
                </a:moveTo>
                <a:cubicBezTo>
                  <a:pt x="613833" y="150283"/>
                  <a:pt x="209550" y="0"/>
                  <a:pt x="104775" y="13758"/>
                </a:cubicBezTo>
                <a:cubicBezTo>
                  <a:pt x="0" y="27516"/>
                  <a:pt x="71967" y="213783"/>
                  <a:pt x="73025" y="267758"/>
                </a:cubicBezTo>
                <a:cubicBezTo>
                  <a:pt x="74083" y="321733"/>
                  <a:pt x="95250" y="320675"/>
                  <a:pt x="111125" y="337608"/>
                </a:cubicBezTo>
                <a:cubicBezTo>
                  <a:pt x="127000" y="354541"/>
                  <a:pt x="127000" y="368300"/>
                  <a:pt x="168275" y="369358"/>
                </a:cubicBezTo>
                <a:cubicBezTo>
                  <a:pt x="209550" y="370416"/>
                  <a:pt x="281517" y="368300"/>
                  <a:pt x="358775" y="343958"/>
                </a:cubicBezTo>
                <a:cubicBezTo>
                  <a:pt x="436033" y="319616"/>
                  <a:pt x="577850" y="248708"/>
                  <a:pt x="631825" y="223308"/>
                </a:cubicBezTo>
                <a:cubicBezTo>
                  <a:pt x="685800" y="197908"/>
                  <a:pt x="789517" y="220133"/>
                  <a:pt x="701675" y="185208"/>
                </a:cubicBezTo>
                <a:close/>
              </a:path>
            </a:pathLst>
          </a:custGeom>
          <a:solidFill>
            <a:srgbClr val="FFFF00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7131050" y="3452944"/>
            <a:ext cx="242471" cy="1588"/>
          </a:xfrm>
          <a:prstGeom prst="line">
            <a:avLst/>
          </a:prstGeom>
          <a:ln w="38100" cap="flat" cmpd="sng" algn="ctr">
            <a:solidFill>
              <a:srgbClr val="FF66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1720850" y="946150"/>
            <a:ext cx="2438400" cy="384720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marL="114300" indent="-114300"/>
            <a:r>
              <a:rPr lang="en-US" dirty="0" smtClean="0"/>
              <a:t>Capture the Flag</a:t>
            </a:r>
          </a:p>
          <a:p>
            <a:pPr marL="114300" indent="-114300"/>
            <a:endParaRPr lang="en-US" sz="1400" dirty="0" smtClean="0"/>
          </a:p>
          <a:p>
            <a:pPr marL="114300" indent="-114300"/>
            <a:r>
              <a:rPr lang="en-US" sz="1600" dirty="0" smtClean="0"/>
              <a:t>Playing </a:t>
            </a:r>
            <a:r>
              <a:rPr lang="en-US" sz="1400" dirty="0" smtClean="0"/>
              <a:t>area (yellow line)</a:t>
            </a:r>
          </a:p>
          <a:p>
            <a:pPr marL="114300" indent="-114300">
              <a:buFont typeface="Arial"/>
              <a:buChar char="•"/>
            </a:pPr>
            <a:r>
              <a:rPr lang="en-US" sz="1400" dirty="0" smtClean="0"/>
              <a:t>No using any stairs</a:t>
            </a:r>
          </a:p>
          <a:p>
            <a:pPr marL="114300" indent="-114300">
              <a:buFont typeface="Arial"/>
              <a:buChar char="•"/>
            </a:pPr>
            <a:r>
              <a:rPr lang="en-US" sz="1400" dirty="0" smtClean="0"/>
              <a:t>Don’t enter construction areas</a:t>
            </a:r>
          </a:p>
          <a:p>
            <a:pPr marL="114300" indent="-114300"/>
            <a:r>
              <a:rPr lang="en-US" sz="1400" dirty="0" smtClean="0"/>
              <a:t>Hutchinson Road (blue line):</a:t>
            </a:r>
          </a:p>
          <a:p>
            <a:pPr marL="114300" indent="-114300">
              <a:buFont typeface="Arial"/>
              <a:buChar char="•"/>
            </a:pPr>
            <a:r>
              <a:rPr lang="en-US" sz="1400" dirty="0" smtClean="0"/>
              <a:t>Boundary</a:t>
            </a:r>
          </a:p>
          <a:p>
            <a:pPr marL="114300" indent="-114300">
              <a:buFont typeface="Arial"/>
              <a:buChar char="•"/>
            </a:pPr>
            <a:r>
              <a:rPr lang="en-US" sz="1400" dirty="0" smtClean="0"/>
              <a:t>No captures within 4 foot </a:t>
            </a:r>
          </a:p>
          <a:p>
            <a:pPr marL="114300" indent="-114300">
              <a:buFont typeface="Arial"/>
              <a:buChar char="•"/>
            </a:pPr>
            <a:r>
              <a:rPr lang="en-US" sz="1400" dirty="0" smtClean="0"/>
              <a:t>Only road that can be crossed</a:t>
            </a:r>
          </a:p>
          <a:p>
            <a:pPr marL="114300" indent="-114300"/>
            <a:r>
              <a:rPr lang="en-US" sz="1400" dirty="0" smtClean="0"/>
              <a:t>No entering buildings</a:t>
            </a:r>
          </a:p>
          <a:p>
            <a:pPr marL="114300" indent="-114300">
              <a:buFont typeface="Arial"/>
              <a:buChar char="•"/>
            </a:pPr>
            <a:r>
              <a:rPr lang="en-US" sz="1400" dirty="0" smtClean="0"/>
              <a:t>Exception: pass through Computer Studies building (orange line)</a:t>
            </a:r>
          </a:p>
          <a:p>
            <a:pPr marL="114300" indent="-114300">
              <a:buFont typeface="Arial"/>
              <a:buChar char="•"/>
            </a:pPr>
            <a:r>
              <a:rPr lang="en-US" sz="1400" dirty="0" smtClean="0"/>
              <a:t>Watch out for pedestrians</a:t>
            </a:r>
          </a:p>
          <a:p>
            <a:pPr marL="114300" indent="-114300">
              <a:buFont typeface="Arial"/>
              <a:buChar char="•"/>
            </a:pPr>
            <a:r>
              <a:rPr lang="en-US" sz="1400" dirty="0" smtClean="0"/>
              <a:t>No running!</a:t>
            </a:r>
          </a:p>
          <a:p>
            <a:endParaRPr lang="en-US" sz="1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 w="38100" cap="flat" cmpd="sng" algn="ctr">
          <a:solidFill>
            <a:srgbClr val="FFFF00"/>
          </a:solidFill>
          <a:prstDash val="solid"/>
          <a:round/>
          <a:headEnd type="none" w="med" len="med"/>
          <a:tailEnd type="none" w="med" len="med"/>
        </a:ln>
      </a:spPr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</TotalTime>
  <Words>57</Words>
  <Application>Microsoft Macintosh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University of Rochester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Henry Kautz</dc:creator>
  <cp:lastModifiedBy>Henry Kautz</cp:lastModifiedBy>
  <cp:revision>6</cp:revision>
  <cp:lastPrinted>2009-07-23T16:12:28Z</cp:lastPrinted>
  <dcterms:created xsi:type="dcterms:W3CDTF">2009-08-07T14:57:50Z</dcterms:created>
  <dcterms:modified xsi:type="dcterms:W3CDTF">2009-08-07T15:10:07Z</dcterms:modified>
</cp:coreProperties>
</file>

<file path=docProps/thumbnail.jpeg>
</file>